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439" r:id="rId5"/>
    <p:sldId id="441" r:id="rId6"/>
    <p:sldId id="449" r:id="rId7"/>
    <p:sldId id="450" r:id="rId8"/>
    <p:sldId id="452" r:id="rId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41"/>
            <p14:sldId id="449"/>
            <p14:sldId id="450"/>
            <p14:sldId id="4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9" autoAdjust="0"/>
    <p:restoredTop sz="90376" autoAdjust="0"/>
  </p:normalViewPr>
  <p:slideViewPr>
    <p:cSldViewPr snapToGrid="0" snapToObjects="1">
      <p:cViewPr varScale="1">
        <p:scale>
          <a:sx n="86" d="100"/>
          <a:sy n="86" d="100"/>
        </p:scale>
        <p:origin x="72" y="1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176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4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5826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5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09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17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LED – bidrager til mindre energiforbrug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monitor, sidder, kredsløb, skærm&#10;&#10;Automatisk genereret beskrivelse">
            <a:extLst>
              <a:ext uri="{FF2B5EF4-FFF2-40B4-BE49-F238E27FC236}">
                <a16:creationId xmlns:a16="http://schemas.microsoft.com/office/drawing/2014/main" id="{09640649-DF86-469E-9ADC-63722609B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609" y="0"/>
            <a:ext cx="9464781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D16C5355-7862-47FE-B55B-82A365C34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843" y="0"/>
            <a:ext cx="11692313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3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2326DA81-325C-413D-8F4E-4153F14615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35" y="0"/>
            <a:ext cx="11222330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computer&#10;&#10;Automatisk genereret beskrivelse">
            <a:extLst>
              <a:ext uri="{FF2B5EF4-FFF2-40B4-BE49-F238E27FC236}">
                <a16:creationId xmlns:a16="http://schemas.microsoft.com/office/drawing/2014/main" id="{62049C05-21F5-4BFE-996F-F188B0DE0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657" y="0"/>
            <a:ext cx="11692686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94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7973</TotalTime>
  <Words>30</Words>
  <Application>Microsoft Office PowerPoint</Application>
  <PresentationFormat>Widescreen</PresentationFormat>
  <Paragraphs>9</Paragraphs>
  <Slides>5</Slides>
  <Notes>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10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472</cp:revision>
  <cp:lastPrinted>2018-09-06T10:59:28Z</cp:lastPrinted>
  <dcterms:created xsi:type="dcterms:W3CDTF">2013-05-13T08:57:44Z</dcterms:created>
  <dcterms:modified xsi:type="dcterms:W3CDTF">2020-04-02T20:32:06Z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